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4" r:id="rId10"/>
    <p:sldId id="266" r:id="rId11"/>
    <p:sldId id="268" r:id="rId12"/>
    <p:sldId id="267" r:id="rId13"/>
    <p:sldId id="269" r:id="rId14"/>
    <p:sldId id="272" r:id="rId15"/>
    <p:sldId id="273" r:id="rId16"/>
    <p:sldId id="274" r:id="rId17"/>
    <p:sldId id="275" r:id="rId18"/>
    <p:sldId id="271" r:id="rId19"/>
    <p:sldId id="276" r:id="rId20"/>
    <p:sldId id="277" r:id="rId21"/>
    <p:sldId id="270" r:id="rId22"/>
    <p:sldId id="278" r:id="rId23"/>
    <p:sldId id="279" r:id="rId24"/>
    <p:sldId id="280" r:id="rId25"/>
    <p:sldId id="281" r:id="rId26"/>
    <p:sldId id="282" r:id="rId27"/>
    <p:sldId id="28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9" autoAdjust="0"/>
    <p:restoredTop sz="94660"/>
  </p:normalViewPr>
  <p:slideViewPr>
    <p:cSldViewPr snapToGrid="0">
      <p:cViewPr varScale="1">
        <p:scale>
          <a:sx n="78" d="100"/>
          <a:sy n="78" d="100"/>
        </p:scale>
        <p:origin x="110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277FD-1A61-BCFA-65B0-9C55FC3C26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9A035A-66E9-7581-1E60-725533F6A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58AFB-000A-9D21-BA56-BB8554B7F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2CF49-D47A-47C0-96B6-16A616E52910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027D8-D101-680F-B019-55C2FDF9B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12113-F9E3-6799-A964-284AEBC8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9A73D-768D-4259-85A9-BA6D398B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0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4F321-900E-FC04-D119-3C3CE03CD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798A6E-C0DC-AAE0-51D3-883D1B872A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38E5B-8523-34E1-3BDE-6F3C162DA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2CF49-D47A-47C0-96B6-16A616E52910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0B5CA-C9B9-9A91-D250-3F8D43D65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04099-2AAB-D733-44D3-BCFF82796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9A73D-768D-4259-85A9-BA6D398B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680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27E38B-22CA-8D00-438D-D1764C784A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2FFF79-3D18-AF35-D662-BD041BB8D0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E8A67-F6D1-A8A9-76B9-51E1B48B8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2CF49-D47A-47C0-96B6-16A616E52910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BF7C0-1597-1022-76A2-7462EF38B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5A379-7CCF-09D9-559F-2F3A28CD6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9A73D-768D-4259-85A9-BA6D398B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329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B020-8C6F-3B13-661C-3625DA528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49310-3027-C868-902C-F7EC76634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8089D-2AFB-9923-A456-47008E021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2CF49-D47A-47C0-96B6-16A616E52910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EF438-0430-67E1-73AE-DE7F97E0C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FD1A8-2439-C07E-C125-60AA917AC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9A73D-768D-4259-85A9-BA6D398B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02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DA0DC-DB4B-64A2-07AF-E4557C457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083A3B-C0EE-FC66-7D68-34758CDF5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FE195-0EDB-CFE4-ECF0-E82D7AE49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2CF49-D47A-47C0-96B6-16A616E52910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C7937-5F72-41C2-8BCB-759AD87E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F2F6B-6B13-1DD6-F91A-DEBB47A2A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9A73D-768D-4259-85A9-BA6D398B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84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A8AA4-98B4-CB5E-27DD-14643A13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FF47D-A3B2-0661-1F96-5BB65D45BA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F568E5-CDA5-100F-064B-D61A2F72D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FA4A17-CA23-2CCE-CBC4-C1FA8B075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2CF49-D47A-47C0-96B6-16A616E52910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3705E4-A869-224D-888A-463970746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3D85B3-8212-14DB-7DE5-020B8BE10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9A73D-768D-4259-85A9-BA6D398B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493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27E76-3957-3AC2-E4AD-81833D006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A5623-6220-54A5-645C-B90659B7C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405EA-AB0B-47D8-6580-D8DCA54D32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600A8-227F-E99B-81DB-69134DAA6E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A939AD-92AD-74E2-6EE8-893F60D61E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9B3EFD-CCDD-4CB6-5483-6FF9B5F41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2CF49-D47A-47C0-96B6-16A616E52910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17971E-7F4D-2FA7-0ECD-4174E112E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D9A9FA-5A2C-7701-5AAE-3520CAB36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9A73D-768D-4259-85A9-BA6D398B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419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7FA1D-5D2A-E4E1-BCFD-B798F53D5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E9CA48-0AB9-C52D-8842-684035456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2CF49-D47A-47C0-96B6-16A616E52910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6BA2C-5E79-4CEC-D6B1-6D074062B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78B6BF-3780-0A28-01DE-9E61564E5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9A73D-768D-4259-85A9-BA6D398B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921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9893E5-C3D7-E34A-05DB-E6BC03117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2CF49-D47A-47C0-96B6-16A616E52910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D7A94F-D77A-30F8-0FBF-B225B3A88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6DF9E-C0E2-7102-9E0D-1E692488A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9A73D-768D-4259-85A9-BA6D398B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814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3FA40-1007-8536-AB0C-B92A3E795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0A9C4-77B8-262B-B1BC-79AC71AD3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7B6F66-4DA6-A6AD-5A4E-EF25FBBA9D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EBF2B3-9EAA-2761-3FF0-A464953EB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2CF49-D47A-47C0-96B6-16A616E52910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AA3255-45AB-F7AE-9C3B-440836DB6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30FE0-A768-8241-C719-9285F8AD2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9A73D-768D-4259-85A9-BA6D398B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901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3A595-79DE-7BF0-7239-5515984D0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0B944C-31B2-A4C9-A2B4-39BAF09641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618C39-7DC3-BB79-CE86-0A1118733A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E9FA97-A425-12CE-001C-05BBBD911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2CF49-D47A-47C0-96B6-16A616E52910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4E56EA-1C26-B0C1-8BB3-83AD8BF50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4B8124-B3B3-713D-674E-6817FE8ED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9A73D-768D-4259-85A9-BA6D398B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840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2E99BE-8B97-8B0B-8377-BB4436385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926D6F-3FE1-A9A4-E9AC-12050C29F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2F751D-850A-1167-361B-14F310AE2B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52CF49-D47A-47C0-96B6-16A616E52910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7F06D-001D-C15C-7098-821BEFB6C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2A0FB-69EB-A7A8-A03C-2B68ECAD3A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B9A73D-768D-4259-85A9-BA6D398BD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42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83B32DF-E725-92DD-5DE7-3D1AD4AA15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68" b="60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34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67A7FA6E-0928-F351-9EFB-3592CC726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879" y="0"/>
            <a:ext cx="10346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93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1CDF13E-7D5E-0238-F2F2-FDFA05F43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956"/>
            <a:ext cx="12192000" cy="468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055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EAE2C302-5B30-7516-90C9-7DBBA8952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5289"/>
            <a:ext cx="12192000" cy="372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79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29C3B60F-9396-0C5B-16CB-A9C7B9527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310"/>
            <a:ext cx="12192000" cy="622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324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5558B695-27D6-92A9-35A7-3ACB412FA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0842"/>
            <a:ext cx="12192000" cy="541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176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76E36E43-CBCB-129C-A173-FD340A6FB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2192"/>
            <a:ext cx="12192000" cy="573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72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BAF2F440-CC1D-AA08-28AD-6459CD5BA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400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white document&#10;&#10;Description automatically generated with low confidence">
            <a:extLst>
              <a:ext uri="{FF2B5EF4-FFF2-40B4-BE49-F238E27FC236}">
                <a16:creationId xmlns:a16="http://schemas.microsoft.com/office/drawing/2014/main" id="{4F203401-19D8-9736-D87C-8BAFC3635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569" y="0"/>
            <a:ext cx="6792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438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C9837D6C-1E33-224D-7611-CFFC94C39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8" y="0"/>
            <a:ext cx="10531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849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B42E1033-113F-59C3-C04C-C84D4AF93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95" y="0"/>
            <a:ext cx="98966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30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8ED91272-4AFE-1039-7BC8-EEFF6A27B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05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6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bird&#10;&#10;Description automatically generated">
            <a:extLst>
              <a:ext uri="{FF2B5EF4-FFF2-40B4-BE49-F238E27FC236}">
                <a16:creationId xmlns:a16="http://schemas.microsoft.com/office/drawing/2014/main" id="{DF3F3FC5-DC75-2ECC-2637-E6314878F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4" y="0"/>
            <a:ext cx="12155596" cy="42201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FDF536-729C-87BC-FAEE-40B842809E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60" y="4509757"/>
            <a:ext cx="10774279" cy="11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31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1139D10-4994-0021-B615-196970C51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359" y="0"/>
            <a:ext cx="75412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23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5E9326-D564-9DBB-ADAE-769595AFD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349" y="0"/>
            <a:ext cx="88073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002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A5AD79-E4C0-8FC8-D0F1-C1F013543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777" y="0"/>
            <a:ext cx="8945223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460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CD1A59-5B96-5388-2E93-DB09A91DC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381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25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1D9AC6-5C73-15EF-DBDE-B0A5337B6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466" y="377829"/>
            <a:ext cx="9192908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001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4B85AD-6840-3DE9-E1CD-E23E9D261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550" y="0"/>
            <a:ext cx="8958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33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79477B-95DB-C30C-5DA2-6AA124D93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66" y="1043679"/>
            <a:ext cx="10879068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986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 with medium confidence">
            <a:extLst>
              <a:ext uri="{FF2B5EF4-FFF2-40B4-BE49-F238E27FC236}">
                <a16:creationId xmlns:a16="http://schemas.microsoft.com/office/drawing/2014/main" id="{49A80C60-9F66-6ED8-FF92-7E3FE5D6F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64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03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58B6D0A-9625-39A7-5195-B6B53C7C6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60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11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8699A8E1-EDBD-3504-256C-30AD9DEDE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" y="0"/>
            <a:ext cx="113842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51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A64E13F6-05B9-EAF1-4CBC-3D37D769D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32" y="0"/>
            <a:ext cx="106473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89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22A7D90A-EB89-9E29-C7E8-9C2E0C885B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0"/>
          <a:stretch/>
        </p:blipFill>
        <p:spPr>
          <a:xfrm>
            <a:off x="0" y="140315"/>
            <a:ext cx="12031579" cy="417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45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E67BF786-D46C-25E0-731A-3A5E990BE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64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148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A99C1219-5A64-C408-AE16-726249FD2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266"/>
            <a:ext cx="12192000" cy="554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57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0</Words>
  <Application>Microsoft Office PowerPoint</Application>
  <PresentationFormat>Widescreen</PresentationFormat>
  <Paragraphs>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alireza noroozi</dc:creator>
  <cp:lastModifiedBy>alireza noroozi</cp:lastModifiedBy>
  <cp:revision>1</cp:revision>
  <dcterms:created xsi:type="dcterms:W3CDTF">2023-01-09T12:15:45Z</dcterms:created>
  <dcterms:modified xsi:type="dcterms:W3CDTF">2023-01-09T12:49:01Z</dcterms:modified>
</cp:coreProperties>
</file>